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10001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B868-5310-4F06-837D-5D03166090F3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4053020-6CF7-4302-9ECD-004B2BC9C3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B868-5310-4F06-837D-5D03166090F3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3020-6CF7-4302-9ECD-004B2BC9C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B868-5310-4F06-837D-5D03166090F3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3020-6CF7-4302-9ECD-004B2BC9C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B868-5310-4F06-837D-5D03166090F3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3020-6CF7-4302-9ECD-004B2BC9C3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B868-5310-4F06-837D-5D03166090F3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4053020-6CF7-4302-9ECD-004B2BC9C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B868-5310-4F06-837D-5D03166090F3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3020-6CF7-4302-9ECD-004B2BC9C3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B868-5310-4F06-837D-5D03166090F3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3020-6CF7-4302-9ECD-004B2BC9C3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B868-5310-4F06-837D-5D03166090F3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3020-6CF7-4302-9ECD-004B2BC9C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B868-5310-4F06-837D-5D03166090F3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3020-6CF7-4302-9ECD-004B2BC9C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B868-5310-4F06-837D-5D03166090F3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53020-6CF7-4302-9ECD-004B2BC9C3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B868-5310-4F06-837D-5D03166090F3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4053020-6CF7-4302-9ECD-004B2BC9C3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FF5B868-5310-4F06-837D-5D03166090F3}" type="datetimeFigureOut">
              <a:rPr lang="ru-RU" smtClean="0"/>
              <a:pPr/>
              <a:t>04.01.2020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4053020-6CF7-4302-9ECD-004B2BC9C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«Здоровье +»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МОУ</a:t>
            </a:r>
            <a:r>
              <a:rPr lang="ru-RU" sz="3200" dirty="0" smtClean="0"/>
              <a:t> </a:t>
            </a:r>
            <a:r>
              <a:rPr lang="ru-RU" sz="3200" dirty="0" err="1" smtClean="0"/>
              <a:t>ИРМО</a:t>
            </a:r>
            <a:r>
              <a:rPr lang="ru-RU" sz="3200" dirty="0" smtClean="0"/>
              <a:t> «Максимовская </a:t>
            </a:r>
            <a:r>
              <a:rPr lang="ru-RU" sz="3200" dirty="0" err="1" smtClean="0"/>
              <a:t>СОШ</a:t>
            </a:r>
            <a:r>
              <a:rPr lang="ru-RU" sz="3200" dirty="0" smtClean="0"/>
              <a:t>»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35716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Профилактическая неделя</a:t>
            </a:r>
            <a:br>
              <a:rPr lang="ru-RU" sz="3600" dirty="0" smtClean="0"/>
            </a:br>
            <a:r>
              <a:rPr lang="ru-RU" sz="3600" dirty="0" smtClean="0"/>
              <a:t> ВИЧ/СПИД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C:\Documents and Settings\ADMIN\Рабочий стол\Фото наркопост\vvmRjYsJXBI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37354" y="2247900"/>
            <a:ext cx="348789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C:\Documents and Settings\ADMIN\Рабочий стол\Фото наркопост\VXqWRl7_W-I.jpg"/>
          <p:cNvPicPr>
            <a:picLocks noGrp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49918" y="2247900"/>
            <a:ext cx="293996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Областная акция </a:t>
            </a:r>
            <a:br>
              <a:rPr lang="ru-RU" sz="3600" dirty="0" smtClean="0"/>
            </a:br>
            <a:r>
              <a:rPr lang="ru-RU" sz="3600" dirty="0" smtClean="0"/>
              <a:t>«Здоровая семья»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C:\Documents and Settings\ADMIN\Рабочий стол\Фото наркопост\YF1r-zGezkY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0032" y="1571612"/>
            <a:ext cx="3857653" cy="455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\Рабочий стол\Фото наркопост\warGRYGfE7s.jpg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29456" y="1643050"/>
            <a:ext cx="3180887" cy="4491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«Будущее </a:t>
            </a:r>
            <a:r>
              <a:rPr lang="ru-RU" sz="4000" dirty="0" smtClean="0"/>
              <a:t>в моих </a:t>
            </a:r>
            <a:r>
              <a:rPr lang="ru-RU" sz="4000" dirty="0" smtClean="0"/>
              <a:t>руках»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Фото наркопост\YhSug896ZO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914400" y="1500174"/>
            <a:ext cx="3733800" cy="464347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Фото наркопост\ZqB7kB5_cd8.jpg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12934" y="1428736"/>
            <a:ext cx="3013932" cy="4705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Час общения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Фото наркопост\u4lz1g_KTw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3929090" cy="4768865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Фото наркопост\fN6JWOnCjnQ.jpg"/>
          <p:cNvPicPr>
            <a:picLocks noGrp="1" noChangeAspect="1" noChangeArrowheads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4876" y="1428736"/>
            <a:ext cx="3786214" cy="4600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Мы за </a:t>
            </a:r>
            <a:r>
              <a:rPr lang="ru-RU" dirty="0" err="1" smtClean="0"/>
              <a:t>ЗОЖ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Приказы 17-18 уч.год\Фото\фото 2016\IMG_4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3862414" cy="4572032"/>
          </a:xfrm>
          <a:prstGeom prst="rect">
            <a:avLst/>
          </a:prstGeom>
          <a:noFill/>
        </p:spPr>
      </p:pic>
      <p:pic>
        <p:nvPicPr>
          <p:cNvPr id="8" name="Содержимое 7" descr="C:\Documents and Settings\ADMIN\Рабочий стол\Приказы 17-18 уч.год\Фото\фото 2016\IMG_4008.jpg"/>
          <p:cNvPicPr>
            <a:picLocks noGrp="1"/>
          </p:cNvPicPr>
          <p:nvPr>
            <p:ph sz="half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514836" y="1771652"/>
            <a:ext cx="457203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Служба СПС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C:\Documents and Settings\ADMIN\Мои документы\Мои рисунки\Изображение\Изображение 626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3714775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Documents and Settings\ADMIN\Мои документы\Мои рисунки\Изображение\Изображение 622.jpg"/>
          <p:cNvPicPr>
            <a:picLocks noGrp="1"/>
          </p:cNvPicPr>
          <p:nvPr>
            <p:ph sz="half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371477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</TotalTime>
  <Words>26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МОУ ИРМО «Максимовская СОШ»</vt:lpstr>
      <vt:lpstr>Профилактическая неделя  ВИЧ/СПИД</vt:lpstr>
      <vt:lpstr>Областная акция  «Здоровая семья»</vt:lpstr>
      <vt:lpstr>«Будущее в моих руках»</vt:lpstr>
      <vt:lpstr>Час общения</vt:lpstr>
      <vt:lpstr>Мы за ЗОЖ</vt:lpstr>
      <vt:lpstr>Служба СПС</vt:lpstr>
    </vt:vector>
  </TitlesOfParts>
  <Company>МОУ ИРМО Максимовская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7</cp:revision>
  <dcterms:created xsi:type="dcterms:W3CDTF">2019-03-28T07:54:20Z</dcterms:created>
  <dcterms:modified xsi:type="dcterms:W3CDTF">2020-01-04T04:34:34Z</dcterms:modified>
</cp:coreProperties>
</file>