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МОУ ИРМО </a:t>
            </a:r>
            <a:br>
              <a:rPr lang="ru-RU" dirty="0" smtClean="0"/>
            </a:br>
            <a:r>
              <a:rPr lang="ru-RU" dirty="0" smtClean="0"/>
              <a:t>«Максимовская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Неделя безопасности на дорогах</a:t>
            </a:r>
          </a:p>
          <a:p>
            <a:r>
              <a:rPr lang="ru-RU" dirty="0" smtClean="0"/>
              <a:t>21.09-25.09.2020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3888432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Беседы, минутки безопасности</a:t>
            </a:r>
          </a:p>
          <a:p>
            <a:r>
              <a:rPr lang="ru-RU" dirty="0" smtClean="0"/>
              <a:t>Обновление и размещение схем безопасных маршрутов «Дом- школа-дом»</a:t>
            </a:r>
          </a:p>
          <a:p>
            <a:r>
              <a:rPr lang="ru-RU" dirty="0" smtClean="0"/>
              <a:t>Профилактическая работа с родителями</a:t>
            </a:r>
            <a:endParaRPr lang="ru-RU" dirty="0"/>
          </a:p>
        </p:txBody>
      </p:sp>
      <p:pic>
        <p:nvPicPr>
          <p:cNvPr id="1026" name="Picture 2" descr="C:\Users\ДОО\Desktop\Новая папка\IMG2020092308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032448" cy="537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66247">
            <a:off x="1561686" y="2853994"/>
            <a:ext cx="4253540" cy="31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4258816" cy="11807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Конкурс и выставка рисунков «Безопасный путь домой»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27746">
            <a:off x="4824969" y="982229"/>
            <a:ext cx="3938738" cy="29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3456384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«Безопасный автобус»</a:t>
            </a:r>
            <a:endParaRPr lang="ru-RU" dirty="0"/>
          </a:p>
        </p:txBody>
      </p:sp>
      <p:pic>
        <p:nvPicPr>
          <p:cNvPr id="2050" name="Picture 2" descr="C:\Users\ДОО\Desktop\Новая папка\IMG2020092310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4002270" cy="533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Интерактивный урок «Основы безопасного поведения на дорогах» (Госавтоинспекция </a:t>
            </a:r>
            <a:r>
              <a:rPr lang="ru-RU" dirty="0" err="1" smtClean="0"/>
              <a:t>Ирк.обл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7" name="Picture 3" descr="C:\Users\ДОО\Desktop\0007-022-Etot-znak-takogo-roda-on-na-strazhe-peshekh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040360" cy="2984560"/>
          </a:xfrm>
          <a:prstGeom prst="rect">
            <a:avLst/>
          </a:prstGeom>
          <a:noFill/>
        </p:spPr>
      </p:pic>
      <p:sp>
        <p:nvSpPr>
          <p:cNvPr id="4" name="Пятно 2 3"/>
          <p:cNvSpPr/>
          <p:nvPr/>
        </p:nvSpPr>
        <p:spPr>
          <a:xfrm rot="20490724">
            <a:off x="243243" y="2600168"/>
            <a:ext cx="5616624" cy="24482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https://www.youtube.com/watch?v=Pg9-cs08vCk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3528392" cy="29523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Круглый стол </a:t>
            </a:r>
          </a:p>
          <a:p>
            <a:pPr>
              <a:buNone/>
            </a:pPr>
            <a:r>
              <a:rPr lang="ru-RU" dirty="0" smtClean="0"/>
              <a:t>«Я участник дорожного движения» (для старшеклассников)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Размещение схем безопасного маршрута «Дом-школа-дом»</a:t>
            </a:r>
            <a:endParaRPr lang="ru-RU" dirty="0"/>
          </a:p>
        </p:txBody>
      </p:sp>
      <p:pic>
        <p:nvPicPr>
          <p:cNvPr id="2050" name="Picture 2" descr="C:\Users\ДОО\Desktop\DSC_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3876005" cy="462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74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МОУ ИРМО  «Максимовская СОШ»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ИРМО  «Максимовская СОШ»</dc:title>
  <dc:creator>ДОО</dc:creator>
  <cp:lastModifiedBy>ДОО</cp:lastModifiedBy>
  <cp:revision>13</cp:revision>
  <dcterms:created xsi:type="dcterms:W3CDTF">2020-09-25T01:20:39Z</dcterms:created>
  <dcterms:modified xsi:type="dcterms:W3CDTF">2020-09-25T10:46:29Z</dcterms:modified>
</cp:coreProperties>
</file>