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582AB2-0E9F-4D41-8213-C9ABBC88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789F93-9FE9-47C4-B18A-A1E37AD03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2E748C-C8D6-4FCC-B283-2E96FE01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0A23D4-EAE0-463D-B570-1EDB9C6C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82147-F2A3-40A8-994A-8BC8F2CD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5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3C32-94FC-4291-9997-5EEA2471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3CB4ED-BD64-44AB-9911-2E66F620A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30A961-9729-4828-A4CB-586279D5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AE736D-2929-48C5-95C6-A95AB77B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F520CB-1D43-4282-A21A-5C06C724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3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350ECE-1DF5-48FF-8AE0-FC1AA4FC2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37AAAC-2B13-4C79-AA20-68468F687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23BA23-C0A2-455A-929B-A79DF267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3421B7-D03F-4629-B32E-355D58A2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AE5E1D-80E2-4236-B593-E78DE6A5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8ED324-7DD7-4484-BF60-D5B3ADA3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C235D-580B-4DB7-9FA8-CEA78124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77BA9-1677-4CC0-9E7B-386AE166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D017F8-2F8C-4B8C-A30E-3426EE00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2BF858-0D90-43E2-B897-4FA9D3C6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A20FD-E42D-45EA-AB68-7E883C4D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9CDFE9-E1AC-4EA3-85A5-D24B38BD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8D3333-EE4D-4D12-A0BC-3CD676B1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E2B0B3-30E3-4E8E-983A-E360925E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6C411-8B6E-400D-926E-B8A058F4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DD723-AC2D-4F14-BCA2-0AB85E9F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CBAA3A-D394-436C-AF0C-C60099255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4333B8-593C-45C7-AA50-1540BAC22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8E0436-4D17-462B-9543-9EE6530F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919F5D-8863-4F30-A65F-0B72BBDD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1ACA45-55DA-4BDE-8237-BC569050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3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034AC2-4000-45E1-A5CC-D0F0099C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6E9D96-552A-46BA-A237-BB90E702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6B3306-FE16-4564-A996-1D79F8FD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B64F1A-65BB-4C77-A334-2007DCC8F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E11022-BFB3-4ACF-968C-BE8880610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FC9F77-64C7-4662-A7DC-777AD6A6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7E9ABA-12B8-45CE-945D-C2E16FD1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5CAAF1B-5949-4163-A5E2-EB1CB9F6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D58672-D81B-4DB5-9B1C-6789597F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55C2DD-C28A-42F8-A92A-D42A30C8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E7BB4B-918E-4138-BB05-E49D758A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A0D697-B92C-4FC1-A6B9-070944BC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CD014D-7C91-49F7-8F07-7E65136E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4D4B75-0A93-496E-87D5-DA43610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5C1373-0F4D-41C6-8E5B-1DB72AA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C2424-89F8-49A1-A322-794FB02E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C3203A-8134-4D83-BB01-470B0165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E2762D-229A-4F4F-8E4C-A3DF1EE4F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B12398-0BCC-48C1-B635-768D74AB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912C95-B492-4103-A4AA-AB6B573A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B0D792-87A3-45EB-8509-AC35CC96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590D3-7B50-4050-8210-780BEA20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A1FC492-CB62-43D1-8D9E-83410B109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B9FF95-2CFA-4F63-8992-2DD0A6E3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696AF1-FBC3-42D4-BB46-C7D75260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66B923-DE74-474E-8C0D-FC2C0307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6DBC8C-384C-4795-B501-5F80CEF1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1ED82-FD04-4D1F-83E9-A636F0DE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6FC314-6082-4F5D-9381-7A7BC167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208A09-B024-4F2B-9516-6AA75D77C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7F2A-9F13-4CCA-8C89-38ED1B4CA451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52BAE1-75D8-4501-8C31-BDAD7911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496D1E-A63F-4088-867A-05029225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742E-C044-4782-BDC5-707CDE97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2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2E328E-B880-4A13-933D-E4EBF5B25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D6E992-7925-4BA6-84B3-F261C4842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Определение рН кислотности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бытовых </a:t>
            </a:r>
            <a:r>
              <a:rPr lang="ru-RU" dirty="0" smtClean="0">
                <a:solidFill>
                  <a:schemeClr val="bg1"/>
                </a:solidFill>
              </a:rPr>
              <a:t>веществ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ученица 6 «а» класса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Козлова Дарья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1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8CB3E4-DE8D-4959-8E67-F4DFC8E0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88EE0-FAB8-4C56-8B89-1A0A3C27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82" y="520117"/>
            <a:ext cx="10515600" cy="98990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Теоретическое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00A108-CAE1-44E0-AE70-BDC6DA64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06305"/>
            <a:ext cx="10515600" cy="388334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Параметры рН – это мера кислотности водных растворов.</a:t>
            </a:r>
          </a:p>
          <a:p>
            <a:r>
              <a:rPr lang="ru-RU" dirty="0">
                <a:solidFill>
                  <a:schemeClr val="bg1"/>
                </a:solidFill>
              </a:rPr>
              <a:t>Измерение рН показывает, является ли жидкость или растворы кислыми, щелочными или нейтральными. Многие обычные бытовые растворы содержат кислоты и основания, которые играют важную роль в нашей повседневной жизни.</a:t>
            </a:r>
          </a:p>
          <a:p>
            <a:r>
              <a:rPr lang="ru-RU" dirty="0">
                <a:solidFill>
                  <a:schemeClr val="bg1"/>
                </a:solidFill>
              </a:rPr>
              <a:t>Шкала рН является логарифмической и показывают концентрацию ионов водорода (Н +) в растворе, поэтому кислотность может быть выражена использованием этой шкалы от 0 до 14. Нейтральные растворы имеют рН 7, кислотные растворы рН менее 7 и щелочные. рН растворов более 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5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4C6725-9967-4940-A05F-C6F8989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12868599-89BD-4706-8A40-EBD9A650E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25767"/>
              </p:ext>
            </p:extLst>
          </p:nvPr>
        </p:nvGraphicFramePr>
        <p:xfrm>
          <a:off x="1674976" y="719666"/>
          <a:ext cx="848502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341">
                  <a:extLst>
                    <a:ext uri="{9D8B030D-6E8A-4147-A177-3AD203B41FA5}">
                      <a16:colId xmlns:a16="http://schemas.microsoft.com/office/drawing/2014/main" xmlns="" val="2944731489"/>
                    </a:ext>
                  </a:extLst>
                </a:gridCol>
                <a:gridCol w="2828341">
                  <a:extLst>
                    <a:ext uri="{9D8B030D-6E8A-4147-A177-3AD203B41FA5}">
                      <a16:colId xmlns:a16="http://schemas.microsoft.com/office/drawing/2014/main" xmlns="" val="4156296033"/>
                    </a:ext>
                  </a:extLst>
                </a:gridCol>
                <a:gridCol w="2828341">
                  <a:extLst>
                    <a:ext uri="{9D8B030D-6E8A-4147-A177-3AD203B41FA5}">
                      <a16:colId xmlns:a16="http://schemas.microsoft.com/office/drawing/2014/main" xmlns="" val="1621996355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Вещество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Показание датчика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Тип вещества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488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Хозяйственное мыло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9,6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щёлочи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182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Туалетное мыло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9,63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щёлочи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141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Мыло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4,87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кислота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476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Вода с солью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5,76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кислота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413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Уксус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0,82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кислота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887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Мыло жидкое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нейтральное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299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Вода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8,4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щёлочи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5164081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4D5123C-3DF9-4E36-AE34-73D77809DD7D}"/>
              </a:ext>
            </a:extLst>
          </p:cNvPr>
          <p:cNvCxnSpPr>
            <a:cxnSpLocks/>
          </p:cNvCxnSpPr>
          <p:nvPr/>
        </p:nvCxnSpPr>
        <p:spPr>
          <a:xfrm>
            <a:off x="4219662" y="5083728"/>
            <a:ext cx="34227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xmlns="" id="{05AB2F23-2083-4DFB-9AB1-0A4987E88B6B}"/>
              </a:ext>
            </a:extLst>
          </p:cNvPr>
          <p:cNvSpPr/>
          <p:nvPr/>
        </p:nvSpPr>
        <p:spPr>
          <a:xfrm>
            <a:off x="4051883" y="5020814"/>
            <a:ext cx="167779" cy="12582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xmlns="" id="{23A52BCB-38A8-4D02-AACE-059C255B9209}"/>
              </a:ext>
            </a:extLst>
          </p:cNvPr>
          <p:cNvSpPr/>
          <p:nvPr/>
        </p:nvSpPr>
        <p:spPr>
          <a:xfrm>
            <a:off x="7642371" y="5008234"/>
            <a:ext cx="167779" cy="12582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xmlns="" id="{C7904F20-B251-43C4-9C94-CF8FDB66577E}"/>
              </a:ext>
            </a:extLst>
          </p:cNvPr>
          <p:cNvSpPr/>
          <p:nvPr/>
        </p:nvSpPr>
        <p:spPr>
          <a:xfrm rot="5581350">
            <a:off x="6052293" y="3731415"/>
            <a:ext cx="405458" cy="2757155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xmlns="" id="{89F2CCEB-2978-48C8-B16D-D4C196EB4281}"/>
              </a:ext>
            </a:extLst>
          </p:cNvPr>
          <p:cNvSpPr/>
          <p:nvPr/>
        </p:nvSpPr>
        <p:spPr>
          <a:xfrm rot="10547497">
            <a:off x="4243575" y="4867998"/>
            <a:ext cx="2499851" cy="458963"/>
          </a:xfrm>
          <a:prstGeom prst="arc">
            <a:avLst>
              <a:gd name="adj1" fmla="val 15794604"/>
              <a:gd name="adj2" fmla="val 1384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A50EE7F-A27A-43A8-A234-3ADC4A4ED6D9}"/>
              </a:ext>
            </a:extLst>
          </p:cNvPr>
          <p:cNvCxnSpPr/>
          <p:nvPr/>
        </p:nvCxnSpPr>
        <p:spPr>
          <a:xfrm>
            <a:off x="5847127" y="4907560"/>
            <a:ext cx="0" cy="3271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7EDB0B-E98D-415D-9992-47A8F00779FB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BE44A0-4D50-499D-AA73-2F5136EFD675}"/>
              </a:ext>
            </a:extLst>
          </p:cNvPr>
          <p:cNvSpPr txBox="1"/>
          <p:nvPr/>
        </p:nvSpPr>
        <p:spPr>
          <a:xfrm>
            <a:off x="4541060" y="5308902"/>
            <a:ext cx="9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кислота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0D9E1B-90C4-4F73-BDBC-F9F06A3B357E}"/>
              </a:ext>
            </a:extLst>
          </p:cNvPr>
          <p:cNvSpPr txBox="1"/>
          <p:nvPr/>
        </p:nvSpPr>
        <p:spPr>
          <a:xfrm>
            <a:off x="6442025" y="5332602"/>
            <a:ext cx="95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щелочи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AF8ADE-EB1E-4146-B666-A847EDA4A1BB}"/>
              </a:ext>
            </a:extLst>
          </p:cNvPr>
          <p:cNvSpPr txBox="1"/>
          <p:nvPr/>
        </p:nvSpPr>
        <p:spPr>
          <a:xfrm>
            <a:off x="5375707" y="449772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Нейтрал.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67F3DB-92AF-4408-A112-691F11C1B168}"/>
              </a:ext>
            </a:extLst>
          </p:cNvPr>
          <p:cNvSpPr txBox="1"/>
          <p:nvPr/>
        </p:nvSpPr>
        <p:spPr>
          <a:xfrm>
            <a:off x="5696284" y="5182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F72416-BA87-4C72-B1D2-94562AA459F3}"/>
              </a:ext>
            </a:extLst>
          </p:cNvPr>
          <p:cNvSpPr txBox="1"/>
          <p:nvPr/>
        </p:nvSpPr>
        <p:spPr>
          <a:xfrm>
            <a:off x="3907406" y="5141232"/>
            <a:ext cx="33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3701C1-B56E-427A-96D2-360871E77351}"/>
              </a:ext>
            </a:extLst>
          </p:cNvPr>
          <p:cNvSpPr txBox="1"/>
          <p:nvPr/>
        </p:nvSpPr>
        <p:spPr>
          <a:xfrm>
            <a:off x="7541331" y="5156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95455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143</Words>
  <Application>Microsoft Office PowerPoint</Application>
  <PresentationFormat>Произвольный</PresentationFormat>
  <Paragraphs>38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Определение рН кислотности  для бытовых веществ</vt:lpstr>
      <vt:lpstr>Теоретическое введение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рН кислотности для бытовых веществ.</dc:title>
  <dc:creator>Пользователь</dc:creator>
  <cp:lastModifiedBy>Жанна</cp:lastModifiedBy>
  <cp:revision>3</cp:revision>
  <dcterms:created xsi:type="dcterms:W3CDTF">2023-03-09T14:14:20Z</dcterms:created>
  <dcterms:modified xsi:type="dcterms:W3CDTF">2023-04-04T04:26:41Z</dcterms:modified>
</cp:coreProperties>
</file>